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62" r:id="rId7"/>
    <p:sldId id="269" r:id="rId8"/>
    <p:sldId id="266" r:id="rId9"/>
    <p:sldId id="261" r:id="rId10"/>
    <p:sldId id="270" r:id="rId11"/>
    <p:sldId id="271" r:id="rId12"/>
    <p:sldId id="260" r:id="rId13"/>
    <p:sldId id="267" r:id="rId14"/>
    <p:sldId id="268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D63"/>
    <a:srgbClr val="142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67D33-1FE8-4E52-813D-F6BC3B3EDA3A}" v="613" dt="2026-10-01T12:37:48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Pardo" userId="S::rachel@ffca.org::0cf2b931-54f8-4010-aa06-5936895e9fbb" providerId="AD" clId="Web-{AD6615B6-4C20-1FA6-0906-C911F239ACC1}"/>
    <pc:docChg chg="modSld">
      <pc:chgData name="Rachel Pardo" userId="S::rachel@ffca.org::0cf2b931-54f8-4010-aa06-5936895e9fbb" providerId="AD" clId="Web-{AD6615B6-4C20-1FA6-0906-C911F239ACC1}" dt="2026-09-29T13:01:07.877" v="0" actId="1076"/>
      <pc:docMkLst>
        <pc:docMk/>
      </pc:docMkLst>
      <pc:sldChg chg="modSp">
        <pc:chgData name="Rachel Pardo" userId="S::rachel@ffca.org::0cf2b931-54f8-4010-aa06-5936895e9fbb" providerId="AD" clId="Web-{AD6615B6-4C20-1FA6-0906-C911F239ACC1}" dt="2026-09-29T13:01:07.877" v="0" actId="1076"/>
        <pc:sldMkLst>
          <pc:docMk/>
          <pc:sldMk cId="2421928948" sldId="259"/>
        </pc:sldMkLst>
        <pc:picChg chg="mod">
          <ac:chgData name="Rachel Pardo" userId="S::rachel@ffca.org::0cf2b931-54f8-4010-aa06-5936895e9fbb" providerId="AD" clId="Web-{AD6615B6-4C20-1FA6-0906-C911F239ACC1}" dt="2026-09-29T13:01:07.877" v="0" actId="1076"/>
          <ac:picMkLst>
            <pc:docMk/>
            <pc:sldMk cId="2421928948" sldId="259"/>
            <ac:picMk id="7" creationId="{2BF98190-9787-2060-AEC2-18E6673AB8EB}"/>
          </ac:picMkLst>
        </pc:picChg>
      </pc:sldChg>
    </pc:docChg>
  </pc:docChgLst>
  <pc:docChgLst>
    <pc:chgData name="Rachel Pardo" userId="S::rachel@ffca.org::0cf2b931-54f8-4010-aa06-5936895e9fbb" providerId="AD" clId="Web-{ECD174F1-BF01-5232-72C8-5EA08800E820}"/>
    <pc:docChg chg="modSld">
      <pc:chgData name="Rachel Pardo" userId="S::rachel@ffca.org::0cf2b931-54f8-4010-aa06-5936895e9fbb" providerId="AD" clId="Web-{ECD174F1-BF01-5232-72C8-5EA08800E820}" dt="2026-09-29T16:35:34.231" v="0" actId="1076"/>
      <pc:docMkLst>
        <pc:docMk/>
      </pc:docMkLst>
      <pc:sldChg chg="modSp">
        <pc:chgData name="Rachel Pardo" userId="S::rachel@ffca.org::0cf2b931-54f8-4010-aa06-5936895e9fbb" providerId="AD" clId="Web-{ECD174F1-BF01-5232-72C8-5EA08800E820}" dt="2026-09-29T16:35:34.231" v="0" actId="1076"/>
        <pc:sldMkLst>
          <pc:docMk/>
          <pc:sldMk cId="301352724" sldId="265"/>
        </pc:sldMkLst>
        <pc:spChg chg="mod">
          <ac:chgData name="Rachel Pardo" userId="S::rachel@ffca.org::0cf2b931-54f8-4010-aa06-5936895e9fbb" providerId="AD" clId="Web-{ECD174F1-BF01-5232-72C8-5EA08800E820}" dt="2026-09-29T16:35:34.231" v="0" actId="1076"/>
          <ac:spMkLst>
            <pc:docMk/>
            <pc:sldMk cId="301352724" sldId="265"/>
            <ac:spMk id="5" creationId="{D9393B48-A88A-C181-DE42-7FFA7DDB1115}"/>
          </ac:spMkLst>
        </pc:spChg>
      </pc:sldChg>
    </pc:docChg>
  </pc:docChgLst>
  <pc:docChgLst>
    <pc:chgData name="Rachel Pardo" userId="0cf2b931-54f8-4010-aa06-5936895e9fbb" providerId="ADAL" clId="{3C5BA2E2-407D-4384-B0EC-0A5E016722FC}"/>
    <pc:docChg chg="undo custSel addSld delSld modSld sldOrd modMainMaster">
      <pc:chgData name="Rachel Pardo" userId="0cf2b931-54f8-4010-aa06-5936895e9fbb" providerId="ADAL" clId="{3C5BA2E2-407D-4384-B0EC-0A5E016722FC}" dt="2026-10-01T12:37:48.865" v="2421" actId="1076"/>
      <pc:docMkLst>
        <pc:docMk/>
      </pc:docMkLst>
      <pc:sldChg chg="addSp delSp modSp mod setBg modAnim delDesignElem chgLayout">
        <pc:chgData name="Rachel Pardo" userId="0cf2b931-54f8-4010-aa06-5936895e9fbb" providerId="ADAL" clId="{3C5BA2E2-407D-4384-B0EC-0A5E016722FC}" dt="2026-10-01T12:37:48.865" v="2421" actId="1076"/>
        <pc:sldMkLst>
          <pc:docMk/>
          <pc:sldMk cId="3828492797" sldId="256"/>
        </pc:sldMkLst>
        <pc:spChg chg="mod ord">
          <ac:chgData name="Rachel Pardo" userId="0cf2b931-54f8-4010-aa06-5936895e9fbb" providerId="ADAL" clId="{3C5BA2E2-407D-4384-B0EC-0A5E016722FC}" dt="2026-10-01T12:36:11.924" v="2359"/>
          <ac:spMkLst>
            <pc:docMk/>
            <pc:sldMk cId="3828492797" sldId="256"/>
            <ac:spMk id="2" creationId="{F862A18C-8A6F-A485-9E5E-4CB069D0DE26}"/>
          </ac:spMkLst>
        </pc:spChg>
        <pc:spChg chg="del mod ord">
          <ac:chgData name="Rachel Pardo" userId="0cf2b931-54f8-4010-aa06-5936895e9fbb" providerId="ADAL" clId="{3C5BA2E2-407D-4384-B0EC-0A5E016722FC}" dt="2026-09-30T18:38:06.552" v="287" actId="478"/>
          <ac:spMkLst>
            <pc:docMk/>
            <pc:sldMk cId="3828492797" sldId="256"/>
            <ac:spMk id="3" creationId="{F5047587-070F-C30E-C34E-96D7D8626890}"/>
          </ac:spMkLst>
        </pc:spChg>
        <pc:spChg chg="add mod">
          <ac:chgData name="Rachel Pardo" userId="0cf2b931-54f8-4010-aa06-5936895e9fbb" providerId="ADAL" clId="{3C5BA2E2-407D-4384-B0EC-0A5E016722FC}" dt="2026-10-01T12:37:48.865" v="2421" actId="1076"/>
          <ac:spMkLst>
            <pc:docMk/>
            <pc:sldMk cId="3828492797" sldId="256"/>
            <ac:spMk id="4" creationId="{378787CC-2046-B40C-1F18-C98A552CC75D}"/>
          </ac:spMkLst>
        </pc:spChg>
        <pc:spChg chg="mod">
          <ac:chgData name="Rachel Pardo" userId="0cf2b931-54f8-4010-aa06-5936895e9fbb" providerId="ADAL" clId="{3C5BA2E2-407D-4384-B0EC-0A5E016722FC}" dt="2026-10-01T12:35:46.525" v="2350"/>
          <ac:spMkLst>
            <pc:docMk/>
            <pc:sldMk cId="3828492797" sldId="256"/>
            <ac:spMk id="8" creationId="{9BA6EAEF-54B7-26F3-CC44-E51F37A94977}"/>
          </ac:spMkLst>
        </pc:spChg>
        <pc:spChg chg="add del">
          <ac:chgData name="Rachel Pardo" userId="0cf2b931-54f8-4010-aa06-5936895e9fbb" providerId="ADAL" clId="{3C5BA2E2-407D-4384-B0EC-0A5E016722FC}" dt="2026-09-29T12:34:38.633" v="114" actId="700"/>
          <ac:spMkLst>
            <pc:docMk/>
            <pc:sldMk cId="3828492797" sldId="256"/>
            <ac:spMk id="11" creationId="{B2C335F7-F61C-4EB4-80F2-4B1438FE66BB}"/>
          </ac:spMkLst>
        </pc:spChg>
        <pc:spChg chg="add del">
          <ac:chgData name="Rachel Pardo" userId="0cf2b931-54f8-4010-aa06-5936895e9fbb" providerId="ADAL" clId="{3C5BA2E2-407D-4384-B0EC-0A5E016722FC}" dt="2026-09-29T12:34:38.633" v="114" actId="700"/>
          <ac:spMkLst>
            <pc:docMk/>
            <pc:sldMk cId="3828492797" sldId="256"/>
            <ac:spMk id="13" creationId="{F1189494-2B67-46D2-93D6-A122A09BF6B2}"/>
          </ac:spMkLst>
        </pc:spChg>
        <pc:spChg chg="add del">
          <ac:chgData name="Rachel Pardo" userId="0cf2b931-54f8-4010-aa06-5936895e9fbb" providerId="ADAL" clId="{3C5BA2E2-407D-4384-B0EC-0A5E016722FC}" dt="2026-09-29T12:34:38.633" v="114" actId="700"/>
          <ac:spMkLst>
            <pc:docMk/>
            <pc:sldMk cId="3828492797" sldId="256"/>
            <ac:spMk id="24" creationId="{8BEC44CD-E290-4D60-A056-5BA05B182AC3}"/>
          </ac:spMkLst>
        </pc:spChg>
        <pc:picChg chg="mod">
          <ac:chgData name="Rachel Pardo" userId="0cf2b931-54f8-4010-aa06-5936895e9fbb" providerId="ADAL" clId="{3C5BA2E2-407D-4384-B0EC-0A5E016722FC}" dt="2026-10-01T12:37:40.215" v="2420" actId="1076"/>
          <ac:picMkLst>
            <pc:docMk/>
            <pc:sldMk cId="3828492797" sldId="256"/>
            <ac:picMk id="35" creationId="{D44AE9CF-C675-E5C3-82B8-ABC1724C1679}"/>
          </ac:picMkLst>
        </pc:picChg>
      </pc:sldChg>
      <pc:sldChg chg="addSp delSp modSp mod setBg delDesignElem chgLayout">
        <pc:chgData name="Rachel Pardo" userId="0cf2b931-54f8-4010-aa06-5936895e9fbb" providerId="ADAL" clId="{3C5BA2E2-407D-4384-B0EC-0A5E016722FC}" dt="2026-09-30T18:50:09.449" v="413"/>
        <pc:sldMkLst>
          <pc:docMk/>
          <pc:sldMk cId="2170804720" sldId="257"/>
        </pc:sldMkLst>
        <pc:spChg chg="mod ord">
          <ac:chgData name="Rachel Pardo" userId="0cf2b931-54f8-4010-aa06-5936895e9fbb" providerId="ADAL" clId="{3C5BA2E2-407D-4384-B0EC-0A5E016722FC}" dt="2026-09-29T12:33:10.478" v="103" actId="700"/>
          <ac:spMkLst>
            <pc:docMk/>
            <pc:sldMk cId="2170804720" sldId="257"/>
            <ac:spMk id="2" creationId="{7F5634CD-9859-0E80-0F03-43FBCF19CBDD}"/>
          </ac:spMkLst>
        </pc:spChg>
        <pc:spChg chg="del mod ord">
          <ac:chgData name="Rachel Pardo" userId="0cf2b931-54f8-4010-aa06-5936895e9fbb" providerId="ADAL" clId="{3C5BA2E2-407D-4384-B0EC-0A5E016722FC}" dt="2026-09-30T18:39:20.333" v="325" actId="478"/>
          <ac:spMkLst>
            <pc:docMk/>
            <pc:sldMk cId="2170804720" sldId="257"/>
            <ac:spMk id="3" creationId="{8812C220-5801-4463-DA70-B0311FC29214}"/>
          </ac:spMkLst>
        </pc:spChg>
        <pc:spChg chg="mod">
          <ac:chgData name="Rachel Pardo" userId="0cf2b931-54f8-4010-aa06-5936895e9fbb" providerId="ADAL" clId="{3C5BA2E2-407D-4384-B0EC-0A5E016722FC}" dt="2026-09-30T18:50:09.449" v="413"/>
          <ac:spMkLst>
            <pc:docMk/>
            <pc:sldMk cId="2170804720" sldId="257"/>
            <ac:spMk id="7" creationId="{D2FA6E14-0365-6223-B7F0-98385046DEF7}"/>
          </ac:spMkLst>
        </pc:spChg>
        <pc:spChg chg="mod">
          <ac:chgData name="Rachel Pardo" userId="0cf2b931-54f8-4010-aa06-5936895e9fbb" providerId="ADAL" clId="{3C5BA2E2-407D-4384-B0EC-0A5E016722FC}" dt="2026-09-29T12:34:58.732" v="116" actId="1076"/>
          <ac:spMkLst>
            <pc:docMk/>
            <pc:sldMk cId="2170804720" sldId="257"/>
            <ac:spMk id="8" creationId="{104A3986-A358-90C7-B48B-FDB4768B69F4}"/>
          </ac:spMkLst>
        </pc:spChg>
        <pc:spChg chg="add del">
          <ac:chgData name="Rachel Pardo" userId="0cf2b931-54f8-4010-aa06-5936895e9fbb" providerId="ADAL" clId="{3C5BA2E2-407D-4384-B0EC-0A5E016722FC}" dt="2026-09-29T12:33:10.478" v="103" actId="700"/>
          <ac:spMkLst>
            <pc:docMk/>
            <pc:sldMk cId="2170804720" sldId="257"/>
            <ac:spMk id="11" creationId="{C436B26D-BD8E-3668-0EF9-E787A1281570}"/>
          </ac:spMkLst>
        </pc:spChg>
        <pc:spChg chg="add del">
          <ac:chgData name="Rachel Pardo" userId="0cf2b931-54f8-4010-aa06-5936895e9fbb" providerId="ADAL" clId="{3C5BA2E2-407D-4384-B0EC-0A5E016722FC}" dt="2026-09-29T12:33:10.478" v="103" actId="700"/>
          <ac:spMkLst>
            <pc:docMk/>
            <pc:sldMk cId="2170804720" sldId="257"/>
            <ac:spMk id="13" creationId="{E6333AF8-44D1-B102-04A0-4D61B832039C}"/>
          </ac:spMkLst>
        </pc:spChg>
        <pc:spChg chg="add del">
          <ac:chgData name="Rachel Pardo" userId="0cf2b931-54f8-4010-aa06-5936895e9fbb" providerId="ADAL" clId="{3C5BA2E2-407D-4384-B0EC-0A5E016722FC}" dt="2026-09-29T12:33:10.478" v="103" actId="700"/>
          <ac:spMkLst>
            <pc:docMk/>
            <pc:sldMk cId="2170804720" sldId="257"/>
            <ac:spMk id="24" creationId="{46FE4B32-5AC6-79F9-50EC-B42C67BAB237}"/>
          </ac:spMkLst>
        </pc:spChg>
        <pc:picChg chg="mod">
          <ac:chgData name="Rachel Pardo" userId="0cf2b931-54f8-4010-aa06-5936895e9fbb" providerId="ADAL" clId="{3C5BA2E2-407D-4384-B0EC-0A5E016722FC}" dt="2026-09-29T12:28:30.721" v="57" actId="1076"/>
          <ac:picMkLst>
            <pc:docMk/>
            <pc:sldMk cId="2170804720" sldId="257"/>
            <ac:picMk id="10" creationId="{C63A0567-9E8C-4F4C-F8B8-7EAB6D87EA86}"/>
          </ac:picMkLst>
        </pc:picChg>
      </pc:sldChg>
      <pc:sldChg chg="delSp modSp del mod setBg">
        <pc:chgData name="Rachel Pardo" userId="0cf2b931-54f8-4010-aa06-5936895e9fbb" providerId="ADAL" clId="{3C5BA2E2-407D-4384-B0EC-0A5E016722FC}" dt="2026-09-30T19:14:09.865" v="1361" actId="2696"/>
        <pc:sldMkLst>
          <pc:docMk/>
          <pc:sldMk cId="1470246286" sldId="258"/>
        </pc:sldMkLst>
        <pc:spChg chg="del mod">
          <ac:chgData name="Rachel Pardo" userId="0cf2b931-54f8-4010-aa06-5936895e9fbb" providerId="ADAL" clId="{3C5BA2E2-407D-4384-B0EC-0A5E016722FC}" dt="2026-09-30T18:39:50.159" v="343" actId="478"/>
          <ac:spMkLst>
            <pc:docMk/>
            <pc:sldMk cId="1470246286" sldId="258"/>
            <ac:spMk id="3" creationId="{9DDE29C7-3179-1BCF-FECD-FCBFD49C102C}"/>
          </ac:spMkLst>
        </pc:spChg>
      </pc:sldChg>
      <pc:sldChg chg="delSp modSp del mod setBg">
        <pc:chgData name="Rachel Pardo" userId="0cf2b931-54f8-4010-aa06-5936895e9fbb" providerId="ADAL" clId="{3C5BA2E2-407D-4384-B0EC-0A5E016722FC}" dt="2026-09-30T19:31:02.929" v="1721" actId="2696"/>
        <pc:sldMkLst>
          <pc:docMk/>
          <pc:sldMk cId="2421928948" sldId="259"/>
        </pc:sldMkLst>
        <pc:spChg chg="del mod">
          <ac:chgData name="Rachel Pardo" userId="0cf2b931-54f8-4010-aa06-5936895e9fbb" providerId="ADAL" clId="{3C5BA2E2-407D-4384-B0EC-0A5E016722FC}" dt="2026-09-30T18:42:08.415" v="377" actId="478"/>
          <ac:spMkLst>
            <pc:docMk/>
            <pc:sldMk cId="2421928948" sldId="259"/>
            <ac:spMk id="3" creationId="{9B938C1B-E242-A186-8709-B257E9B6CCDF}"/>
          </ac:spMkLst>
        </pc:spChg>
      </pc:sldChg>
      <pc:sldChg chg="delSp modSp mod setBg">
        <pc:chgData name="Rachel Pardo" userId="0cf2b931-54f8-4010-aa06-5936895e9fbb" providerId="ADAL" clId="{3C5BA2E2-407D-4384-B0EC-0A5E016722FC}" dt="2026-09-30T19:30:17.744" v="1717" actId="20577"/>
        <pc:sldMkLst>
          <pc:docMk/>
          <pc:sldMk cId="3209411098" sldId="260"/>
        </pc:sldMkLst>
        <pc:spChg chg="del mod">
          <ac:chgData name="Rachel Pardo" userId="0cf2b931-54f8-4010-aa06-5936895e9fbb" providerId="ADAL" clId="{3C5BA2E2-407D-4384-B0EC-0A5E016722FC}" dt="2026-09-30T18:41:09.484" v="352" actId="478"/>
          <ac:spMkLst>
            <pc:docMk/>
            <pc:sldMk cId="3209411098" sldId="260"/>
            <ac:spMk id="3" creationId="{BBEEA999-E5DC-E136-1337-A24346FC64BF}"/>
          </ac:spMkLst>
        </pc:spChg>
        <pc:spChg chg="mod">
          <ac:chgData name="Rachel Pardo" userId="0cf2b931-54f8-4010-aa06-5936895e9fbb" providerId="ADAL" clId="{3C5BA2E2-407D-4384-B0EC-0A5E016722FC}" dt="2026-09-30T19:30:17.744" v="1717" actId="20577"/>
          <ac:spMkLst>
            <pc:docMk/>
            <pc:sldMk cId="3209411098" sldId="260"/>
            <ac:spMk id="5" creationId="{5B7892DD-BC7C-02D5-5979-418326FB2BE0}"/>
          </ac:spMkLst>
        </pc:spChg>
        <pc:spChg chg="mod">
          <ac:chgData name="Rachel Pardo" userId="0cf2b931-54f8-4010-aa06-5936895e9fbb" providerId="ADAL" clId="{3C5BA2E2-407D-4384-B0EC-0A5E016722FC}" dt="2026-09-30T19:23:51.153" v="1420" actId="20577"/>
          <ac:spMkLst>
            <pc:docMk/>
            <pc:sldMk cId="3209411098" sldId="260"/>
            <ac:spMk id="8" creationId="{1D558D61-EB4E-C1FF-A752-FDC08EB418E6}"/>
          </ac:spMkLst>
        </pc:spChg>
        <pc:picChg chg="mod">
          <ac:chgData name="Rachel Pardo" userId="0cf2b931-54f8-4010-aa06-5936895e9fbb" providerId="ADAL" clId="{3C5BA2E2-407D-4384-B0EC-0A5E016722FC}" dt="2026-09-29T12:29:24.151" v="73" actId="1076"/>
          <ac:picMkLst>
            <pc:docMk/>
            <pc:sldMk cId="3209411098" sldId="260"/>
            <ac:picMk id="7" creationId="{BC5E3743-8FD8-FE8C-10EB-11A026330522}"/>
          </ac:picMkLst>
        </pc:picChg>
      </pc:sldChg>
      <pc:sldChg chg="addSp delSp modSp mod setBg">
        <pc:chgData name="Rachel Pardo" userId="0cf2b931-54f8-4010-aa06-5936895e9fbb" providerId="ADAL" clId="{3C5BA2E2-407D-4384-B0EC-0A5E016722FC}" dt="2026-09-30T19:09:36.199" v="1223" actId="1076"/>
        <pc:sldMkLst>
          <pc:docMk/>
          <pc:sldMk cId="3060400696" sldId="261"/>
        </pc:sldMkLst>
        <pc:spChg chg="del mod">
          <ac:chgData name="Rachel Pardo" userId="0cf2b931-54f8-4010-aa06-5936895e9fbb" providerId="ADAL" clId="{3C5BA2E2-407D-4384-B0EC-0A5E016722FC}" dt="2026-09-30T18:39:36.462" v="334" actId="478"/>
          <ac:spMkLst>
            <pc:docMk/>
            <pc:sldMk cId="3060400696" sldId="261"/>
            <ac:spMk id="3" creationId="{ECCB6090-A538-13FE-6E4D-D12C1943A76B}"/>
          </ac:spMkLst>
        </pc:spChg>
        <pc:spChg chg="mod">
          <ac:chgData name="Rachel Pardo" userId="0cf2b931-54f8-4010-aa06-5936895e9fbb" providerId="ADAL" clId="{3C5BA2E2-407D-4384-B0EC-0A5E016722FC}" dt="2026-09-30T19:09:36.199" v="1223" actId="1076"/>
          <ac:spMkLst>
            <pc:docMk/>
            <pc:sldMk cId="3060400696" sldId="261"/>
            <ac:spMk id="5" creationId="{66120FFA-04B9-9B46-79E2-8772137501C7}"/>
          </ac:spMkLst>
        </pc:spChg>
        <pc:spChg chg="add del mod">
          <ac:chgData name="Rachel Pardo" userId="0cf2b931-54f8-4010-aa06-5936895e9fbb" providerId="ADAL" clId="{3C5BA2E2-407D-4384-B0EC-0A5E016722FC}" dt="2026-09-30T18:39:43.378" v="337" actId="478"/>
          <ac:spMkLst>
            <pc:docMk/>
            <pc:sldMk cId="3060400696" sldId="261"/>
            <ac:spMk id="6" creationId="{70EF4B94-F5C2-DD45-C348-5A3D1BD59694}"/>
          </ac:spMkLst>
        </pc:spChg>
        <pc:spChg chg="mod">
          <ac:chgData name="Rachel Pardo" userId="0cf2b931-54f8-4010-aa06-5936895e9fbb" providerId="ADAL" clId="{3C5BA2E2-407D-4384-B0EC-0A5E016722FC}" dt="2026-09-30T19:04:16.577" v="1041" actId="20577"/>
          <ac:spMkLst>
            <pc:docMk/>
            <pc:sldMk cId="3060400696" sldId="261"/>
            <ac:spMk id="8" creationId="{06CEC56E-C30C-A653-F690-CA1EDD0AE51B}"/>
          </ac:spMkLst>
        </pc:spChg>
        <pc:picChg chg="mod">
          <ac:chgData name="Rachel Pardo" userId="0cf2b931-54f8-4010-aa06-5936895e9fbb" providerId="ADAL" clId="{3C5BA2E2-407D-4384-B0EC-0A5E016722FC}" dt="2026-09-29T12:38:34.745" v="140" actId="1076"/>
          <ac:picMkLst>
            <pc:docMk/>
            <pc:sldMk cId="3060400696" sldId="261"/>
            <ac:picMk id="7" creationId="{5B524A68-3862-7A51-8AE7-DB7E05CBA571}"/>
          </ac:picMkLst>
        </pc:picChg>
      </pc:sldChg>
      <pc:sldChg chg="delSp modSp mod ord setBg">
        <pc:chgData name="Rachel Pardo" userId="0cf2b931-54f8-4010-aa06-5936895e9fbb" providerId="ADAL" clId="{3C5BA2E2-407D-4384-B0EC-0A5E016722FC}" dt="2026-09-30T19:32:45.458" v="1777" actId="1076"/>
        <pc:sldMkLst>
          <pc:docMk/>
          <pc:sldMk cId="2323115731" sldId="262"/>
        </pc:sldMkLst>
        <pc:spChg chg="del mod">
          <ac:chgData name="Rachel Pardo" userId="0cf2b931-54f8-4010-aa06-5936895e9fbb" providerId="ADAL" clId="{3C5BA2E2-407D-4384-B0EC-0A5E016722FC}" dt="2026-09-30T18:40:48.550" v="348" actId="478"/>
          <ac:spMkLst>
            <pc:docMk/>
            <pc:sldMk cId="2323115731" sldId="262"/>
            <ac:spMk id="3" creationId="{9B57CCD4-2D0A-2202-6728-A981DCF29BC3}"/>
          </ac:spMkLst>
        </pc:spChg>
        <pc:spChg chg="mod">
          <ac:chgData name="Rachel Pardo" userId="0cf2b931-54f8-4010-aa06-5936895e9fbb" providerId="ADAL" clId="{3C5BA2E2-407D-4384-B0EC-0A5E016722FC}" dt="2026-09-30T19:32:45.458" v="1777" actId="1076"/>
          <ac:spMkLst>
            <pc:docMk/>
            <pc:sldMk cId="2323115731" sldId="262"/>
            <ac:spMk id="5" creationId="{9DB02D99-8B75-68B2-0998-ED8C9B357F30}"/>
          </ac:spMkLst>
        </pc:spChg>
        <pc:spChg chg="mod">
          <ac:chgData name="Rachel Pardo" userId="0cf2b931-54f8-4010-aa06-5936895e9fbb" providerId="ADAL" clId="{3C5BA2E2-407D-4384-B0EC-0A5E016722FC}" dt="2026-09-30T19:32:30.599" v="1776" actId="20577"/>
          <ac:spMkLst>
            <pc:docMk/>
            <pc:sldMk cId="2323115731" sldId="262"/>
            <ac:spMk id="8" creationId="{08A353BD-6DFC-CAB3-25D3-5F31E07B26D7}"/>
          </ac:spMkLst>
        </pc:spChg>
        <pc:picChg chg="mod">
          <ac:chgData name="Rachel Pardo" userId="0cf2b931-54f8-4010-aa06-5936895e9fbb" providerId="ADAL" clId="{3C5BA2E2-407D-4384-B0EC-0A5E016722FC}" dt="2026-09-29T12:29:15.131" v="70" actId="1076"/>
          <ac:picMkLst>
            <pc:docMk/>
            <pc:sldMk cId="2323115731" sldId="262"/>
            <ac:picMk id="7" creationId="{4ED0C468-402C-ACA6-BF7C-EC548FD78BEB}"/>
          </ac:picMkLst>
        </pc:picChg>
      </pc:sldChg>
      <pc:sldChg chg="delSp modSp del mod setBg">
        <pc:chgData name="Rachel Pardo" userId="0cf2b931-54f8-4010-aa06-5936895e9fbb" providerId="ADAL" clId="{3C5BA2E2-407D-4384-B0EC-0A5E016722FC}" dt="2026-09-30T19:30:57.799" v="1720" actId="2696"/>
        <pc:sldMkLst>
          <pc:docMk/>
          <pc:sldMk cId="3516477760" sldId="263"/>
        </pc:sldMkLst>
        <pc:spChg chg="del mod">
          <ac:chgData name="Rachel Pardo" userId="0cf2b931-54f8-4010-aa06-5936895e9fbb" providerId="ADAL" clId="{3C5BA2E2-407D-4384-B0EC-0A5E016722FC}" dt="2026-09-30T18:41:59.761" v="372" actId="478"/>
          <ac:spMkLst>
            <pc:docMk/>
            <pc:sldMk cId="3516477760" sldId="263"/>
            <ac:spMk id="3" creationId="{150B9DC7-3167-E139-C5EE-98B488156BA1}"/>
          </ac:spMkLst>
        </pc:spChg>
      </pc:sldChg>
      <pc:sldChg chg="addSp delSp modSp del mod setBg">
        <pc:chgData name="Rachel Pardo" userId="0cf2b931-54f8-4010-aa06-5936895e9fbb" providerId="ADAL" clId="{3C5BA2E2-407D-4384-B0EC-0A5E016722FC}" dt="2026-09-30T19:30:51.768" v="1719" actId="2696"/>
        <pc:sldMkLst>
          <pc:docMk/>
          <pc:sldMk cId="2089841930" sldId="264"/>
        </pc:sldMkLst>
        <pc:spChg chg="del mod">
          <ac:chgData name="Rachel Pardo" userId="0cf2b931-54f8-4010-aa06-5936895e9fbb" providerId="ADAL" clId="{3C5BA2E2-407D-4384-B0EC-0A5E016722FC}" dt="2026-09-30T18:41:46.416" v="364" actId="478"/>
          <ac:spMkLst>
            <pc:docMk/>
            <pc:sldMk cId="2089841930" sldId="264"/>
            <ac:spMk id="3" creationId="{2DFC0D01-31E5-BDA8-7BEA-170915A0E578}"/>
          </ac:spMkLst>
        </pc:spChg>
        <pc:spChg chg="add del mod">
          <ac:chgData name="Rachel Pardo" userId="0cf2b931-54f8-4010-aa06-5936895e9fbb" providerId="ADAL" clId="{3C5BA2E2-407D-4384-B0EC-0A5E016722FC}" dt="2026-09-30T18:41:49.862" v="367" actId="478"/>
          <ac:spMkLst>
            <pc:docMk/>
            <pc:sldMk cId="2089841930" sldId="264"/>
            <ac:spMk id="6" creationId="{D52BCFF5-52E0-1E52-3AB8-AF2F7C6014B6}"/>
          </ac:spMkLst>
        </pc:spChg>
      </pc:sldChg>
      <pc:sldChg chg="addSp delSp modSp del mod setBg">
        <pc:chgData name="Rachel Pardo" userId="0cf2b931-54f8-4010-aa06-5936895e9fbb" providerId="ADAL" clId="{3C5BA2E2-407D-4384-B0EC-0A5E016722FC}" dt="2026-09-30T19:30:44.843" v="1718" actId="2696"/>
        <pc:sldMkLst>
          <pc:docMk/>
          <pc:sldMk cId="301352724" sldId="265"/>
        </pc:sldMkLst>
        <pc:spChg chg="del mod">
          <ac:chgData name="Rachel Pardo" userId="0cf2b931-54f8-4010-aa06-5936895e9fbb" providerId="ADAL" clId="{3C5BA2E2-407D-4384-B0EC-0A5E016722FC}" dt="2026-09-30T18:41:30.520" v="357" actId="478"/>
          <ac:spMkLst>
            <pc:docMk/>
            <pc:sldMk cId="301352724" sldId="265"/>
            <ac:spMk id="3" creationId="{5421D6BF-5079-12E0-8F66-5A1D90CB8931}"/>
          </ac:spMkLst>
        </pc:spChg>
        <pc:spChg chg="add del mod">
          <ac:chgData name="Rachel Pardo" userId="0cf2b931-54f8-4010-aa06-5936895e9fbb" providerId="ADAL" clId="{3C5BA2E2-407D-4384-B0EC-0A5E016722FC}" dt="2026-09-30T18:41:33.579" v="360" actId="478"/>
          <ac:spMkLst>
            <pc:docMk/>
            <pc:sldMk cId="301352724" sldId="265"/>
            <ac:spMk id="6" creationId="{8205D000-04CD-30B9-B3E8-A8188F51EBC0}"/>
          </ac:spMkLst>
        </pc:spChg>
      </pc:sldChg>
      <pc:sldChg chg="addSp delSp modSp mod ord setBg">
        <pc:chgData name="Rachel Pardo" userId="0cf2b931-54f8-4010-aa06-5936895e9fbb" providerId="ADAL" clId="{3C5BA2E2-407D-4384-B0EC-0A5E016722FC}" dt="2026-09-30T19:37:27.843" v="1919" actId="1036"/>
        <pc:sldMkLst>
          <pc:docMk/>
          <pc:sldMk cId="3276356865" sldId="266"/>
        </pc:sldMkLst>
        <pc:spChg chg="del mod">
          <ac:chgData name="Rachel Pardo" userId="0cf2b931-54f8-4010-aa06-5936895e9fbb" providerId="ADAL" clId="{3C5BA2E2-407D-4384-B0EC-0A5E016722FC}" dt="2026-09-30T18:39:32.775" v="330" actId="478"/>
          <ac:spMkLst>
            <pc:docMk/>
            <pc:sldMk cId="3276356865" sldId="266"/>
            <ac:spMk id="3" creationId="{A2331BAD-7459-68E8-9D2B-32AF2C675455}"/>
          </ac:spMkLst>
        </pc:spChg>
        <pc:spChg chg="mod">
          <ac:chgData name="Rachel Pardo" userId="0cf2b931-54f8-4010-aa06-5936895e9fbb" providerId="ADAL" clId="{3C5BA2E2-407D-4384-B0EC-0A5E016722FC}" dt="2026-09-30T19:37:19.099" v="1916" actId="20577"/>
          <ac:spMkLst>
            <pc:docMk/>
            <pc:sldMk cId="3276356865" sldId="266"/>
            <ac:spMk id="5" creationId="{8FABE9AA-B65E-38F1-4920-B3B13F490129}"/>
          </ac:spMkLst>
        </pc:spChg>
        <pc:spChg chg="del mod">
          <ac:chgData name="Rachel Pardo" userId="0cf2b931-54f8-4010-aa06-5936895e9fbb" providerId="ADAL" clId="{3C5BA2E2-407D-4384-B0EC-0A5E016722FC}" dt="2026-09-30T19:01:00.554" v="949"/>
          <ac:spMkLst>
            <pc:docMk/>
            <pc:sldMk cId="3276356865" sldId="266"/>
            <ac:spMk id="6" creationId="{FF2E0D55-6C61-36A4-5EF9-5E136E6C76A3}"/>
          </ac:spMkLst>
        </pc:spChg>
        <pc:spChg chg="add mod">
          <ac:chgData name="Rachel Pardo" userId="0cf2b931-54f8-4010-aa06-5936895e9fbb" providerId="ADAL" clId="{3C5BA2E2-407D-4384-B0EC-0A5E016722FC}" dt="2026-09-30T19:37:27.843" v="1919" actId="1036"/>
          <ac:spMkLst>
            <pc:docMk/>
            <pc:sldMk cId="3276356865" sldId="266"/>
            <ac:spMk id="7" creationId="{5F156BA2-0F89-4869-F3DD-82BAED3268C6}"/>
          </ac:spMkLst>
        </pc:spChg>
        <pc:spChg chg="mod">
          <ac:chgData name="Rachel Pardo" userId="0cf2b931-54f8-4010-aa06-5936895e9fbb" providerId="ADAL" clId="{3C5BA2E2-407D-4384-B0EC-0A5E016722FC}" dt="2026-09-30T18:59:20.194" v="827" actId="20577"/>
          <ac:spMkLst>
            <pc:docMk/>
            <pc:sldMk cId="3276356865" sldId="266"/>
            <ac:spMk id="8" creationId="{82AF09E3-0440-A1D6-B8DA-5FB986AEB87F}"/>
          </ac:spMkLst>
        </pc:spChg>
        <pc:picChg chg="mod">
          <ac:chgData name="Rachel Pardo" userId="0cf2b931-54f8-4010-aa06-5936895e9fbb" providerId="ADAL" clId="{3C5BA2E2-407D-4384-B0EC-0A5E016722FC}" dt="2026-09-29T12:28:43.436" v="61" actId="14100"/>
          <ac:picMkLst>
            <pc:docMk/>
            <pc:sldMk cId="3276356865" sldId="266"/>
            <ac:picMk id="9" creationId="{F29EAA43-2ACB-55DB-A369-70C5269C902E}"/>
          </ac:picMkLst>
        </pc:picChg>
      </pc:sldChg>
      <pc:sldChg chg="addSp delSp modSp mod setBg">
        <pc:chgData name="Rachel Pardo" userId="0cf2b931-54f8-4010-aa06-5936895e9fbb" providerId="ADAL" clId="{3C5BA2E2-407D-4384-B0EC-0A5E016722FC}" dt="2026-09-30T19:41:33.686" v="2046" actId="14100"/>
        <pc:sldMkLst>
          <pc:docMk/>
          <pc:sldMk cId="3694242451" sldId="267"/>
        </pc:sldMkLst>
        <pc:spChg chg="del mod">
          <ac:chgData name="Rachel Pardo" userId="0cf2b931-54f8-4010-aa06-5936895e9fbb" providerId="ADAL" clId="{3C5BA2E2-407D-4384-B0EC-0A5E016722FC}" dt="2026-09-30T18:42:18.398" v="381" actId="478"/>
          <ac:spMkLst>
            <pc:docMk/>
            <pc:sldMk cId="3694242451" sldId="267"/>
            <ac:spMk id="3" creationId="{65BF1FE9-CB56-ECEB-F82D-B51D1B2FAD64}"/>
          </ac:spMkLst>
        </pc:spChg>
        <pc:spChg chg="mod">
          <ac:chgData name="Rachel Pardo" userId="0cf2b931-54f8-4010-aa06-5936895e9fbb" providerId="ADAL" clId="{3C5BA2E2-407D-4384-B0EC-0A5E016722FC}" dt="2026-09-30T19:41:33.686" v="2046" actId="14100"/>
          <ac:spMkLst>
            <pc:docMk/>
            <pc:sldMk cId="3694242451" sldId="267"/>
            <ac:spMk id="5" creationId="{EEB787BD-9F54-30FA-F6C9-09A3C5065BD0}"/>
          </ac:spMkLst>
        </pc:spChg>
        <pc:spChg chg="add del mod">
          <ac:chgData name="Rachel Pardo" userId="0cf2b931-54f8-4010-aa06-5936895e9fbb" providerId="ADAL" clId="{3C5BA2E2-407D-4384-B0EC-0A5E016722FC}" dt="2026-09-30T18:42:27.373" v="386" actId="478"/>
          <ac:spMkLst>
            <pc:docMk/>
            <pc:sldMk cId="3694242451" sldId="267"/>
            <ac:spMk id="6" creationId="{8F5B8DDB-C8C5-CFDA-275B-6ECD2FB16015}"/>
          </ac:spMkLst>
        </pc:spChg>
        <pc:spChg chg="del mod">
          <ac:chgData name="Rachel Pardo" userId="0cf2b931-54f8-4010-aa06-5936895e9fbb" providerId="ADAL" clId="{3C5BA2E2-407D-4384-B0EC-0A5E016722FC}" dt="2026-09-30T19:39:47.304" v="1922" actId="478"/>
          <ac:spMkLst>
            <pc:docMk/>
            <pc:sldMk cId="3694242451" sldId="267"/>
            <ac:spMk id="7" creationId="{664BFE0D-2142-640C-EC45-7C087A69835B}"/>
          </ac:spMkLst>
        </pc:spChg>
        <pc:spChg chg="mod">
          <ac:chgData name="Rachel Pardo" userId="0cf2b931-54f8-4010-aa06-5936895e9fbb" providerId="ADAL" clId="{3C5BA2E2-407D-4384-B0EC-0A5E016722FC}" dt="2026-09-30T19:39:41.671" v="1920" actId="20577"/>
          <ac:spMkLst>
            <pc:docMk/>
            <pc:sldMk cId="3694242451" sldId="267"/>
            <ac:spMk id="8" creationId="{E499B677-9993-EEE8-4E71-00C62E98F2C2}"/>
          </ac:spMkLst>
        </pc:spChg>
        <pc:picChg chg="mod">
          <ac:chgData name="Rachel Pardo" userId="0cf2b931-54f8-4010-aa06-5936895e9fbb" providerId="ADAL" clId="{3C5BA2E2-407D-4384-B0EC-0A5E016722FC}" dt="2026-09-29T12:30:19.703" v="91" actId="1076"/>
          <ac:picMkLst>
            <pc:docMk/>
            <pc:sldMk cId="3694242451" sldId="267"/>
            <ac:picMk id="10" creationId="{183EA045-7CB6-1A63-7BF8-8880D3CC807A}"/>
          </ac:picMkLst>
        </pc:picChg>
      </pc:sldChg>
      <pc:sldChg chg="addSp delSp modSp add mod ord">
        <pc:chgData name="Rachel Pardo" userId="0cf2b931-54f8-4010-aa06-5936895e9fbb" providerId="ADAL" clId="{3C5BA2E2-407D-4384-B0EC-0A5E016722FC}" dt="2026-09-30T19:46:35.683" v="2201" actId="255"/>
        <pc:sldMkLst>
          <pc:docMk/>
          <pc:sldMk cId="1451888889" sldId="268"/>
        </pc:sldMkLst>
        <pc:spChg chg="del mod">
          <ac:chgData name="Rachel Pardo" userId="0cf2b931-54f8-4010-aa06-5936895e9fbb" providerId="ADAL" clId="{3C5BA2E2-407D-4384-B0EC-0A5E016722FC}" dt="2026-09-30T18:38:31.810" v="312" actId="478"/>
          <ac:spMkLst>
            <pc:docMk/>
            <pc:sldMk cId="1451888889" sldId="268"/>
            <ac:spMk id="3" creationId="{2E747323-CDE8-1BE9-8303-E3D6EB6296B5}"/>
          </ac:spMkLst>
        </pc:spChg>
        <pc:spChg chg="add del mod">
          <ac:chgData name="Rachel Pardo" userId="0cf2b931-54f8-4010-aa06-5936895e9fbb" providerId="ADAL" clId="{3C5BA2E2-407D-4384-B0EC-0A5E016722FC}" dt="2026-09-30T18:38:35.384" v="315" actId="478"/>
          <ac:spMkLst>
            <pc:docMk/>
            <pc:sldMk cId="1451888889" sldId="268"/>
            <ac:spMk id="5" creationId="{9FC02C5B-B6EB-BB86-C4ED-A8DCC44E9858}"/>
          </ac:spMkLst>
        </pc:spChg>
        <pc:spChg chg="mod">
          <ac:chgData name="Rachel Pardo" userId="0cf2b931-54f8-4010-aa06-5936895e9fbb" providerId="ADAL" clId="{3C5BA2E2-407D-4384-B0EC-0A5E016722FC}" dt="2026-09-30T19:46:35.683" v="2201" actId="255"/>
          <ac:spMkLst>
            <pc:docMk/>
            <pc:sldMk cId="1451888889" sldId="268"/>
            <ac:spMk id="8" creationId="{642BE2EE-1422-2704-EA3F-C088BDE77B13}"/>
          </ac:spMkLst>
        </pc:spChg>
      </pc:sldChg>
      <pc:sldChg chg="delSp modSp add mod">
        <pc:chgData name="Rachel Pardo" userId="0cf2b931-54f8-4010-aa06-5936895e9fbb" providerId="ADAL" clId="{3C5BA2E2-407D-4384-B0EC-0A5E016722FC}" dt="2026-09-30T19:35:51.666" v="1840" actId="20577"/>
        <pc:sldMkLst>
          <pc:docMk/>
          <pc:sldMk cId="4040846691" sldId="269"/>
        </pc:sldMkLst>
        <pc:spChg chg="mod">
          <ac:chgData name="Rachel Pardo" userId="0cf2b931-54f8-4010-aa06-5936895e9fbb" providerId="ADAL" clId="{3C5BA2E2-407D-4384-B0EC-0A5E016722FC}" dt="2026-09-30T19:35:51.666" v="1840" actId="20577"/>
          <ac:spMkLst>
            <pc:docMk/>
            <pc:sldMk cId="4040846691" sldId="269"/>
            <ac:spMk id="5" creationId="{A8CB670A-4348-33DF-D744-E6256E336647}"/>
          </ac:spMkLst>
        </pc:spChg>
        <pc:spChg chg="del mod">
          <ac:chgData name="Rachel Pardo" userId="0cf2b931-54f8-4010-aa06-5936895e9fbb" providerId="ADAL" clId="{3C5BA2E2-407D-4384-B0EC-0A5E016722FC}" dt="2026-09-30T18:58:13.631" v="785" actId="478"/>
          <ac:spMkLst>
            <pc:docMk/>
            <pc:sldMk cId="4040846691" sldId="269"/>
            <ac:spMk id="6" creationId="{49F655DE-BBFB-2811-1A27-2AC7400FC193}"/>
          </ac:spMkLst>
        </pc:spChg>
        <pc:spChg chg="mod">
          <ac:chgData name="Rachel Pardo" userId="0cf2b931-54f8-4010-aa06-5936895e9fbb" providerId="ADAL" clId="{3C5BA2E2-407D-4384-B0EC-0A5E016722FC}" dt="2026-09-30T18:52:08.213" v="446" actId="20577"/>
          <ac:spMkLst>
            <pc:docMk/>
            <pc:sldMk cId="4040846691" sldId="269"/>
            <ac:spMk id="8" creationId="{B1C60737-E8FE-4299-5F96-F2AD06351063}"/>
          </ac:spMkLst>
        </pc:spChg>
      </pc:sldChg>
      <pc:sldChg chg="modSp add mod">
        <pc:chgData name="Rachel Pardo" userId="0cf2b931-54f8-4010-aa06-5936895e9fbb" providerId="ADAL" clId="{3C5BA2E2-407D-4384-B0EC-0A5E016722FC}" dt="2026-09-30T19:10:02.811" v="1260" actId="20577"/>
        <pc:sldMkLst>
          <pc:docMk/>
          <pc:sldMk cId="1750988556" sldId="270"/>
        </pc:sldMkLst>
        <pc:spChg chg="mod">
          <ac:chgData name="Rachel Pardo" userId="0cf2b931-54f8-4010-aa06-5936895e9fbb" providerId="ADAL" clId="{3C5BA2E2-407D-4384-B0EC-0A5E016722FC}" dt="2026-09-30T19:10:02.811" v="1260" actId="20577"/>
          <ac:spMkLst>
            <pc:docMk/>
            <pc:sldMk cId="1750988556" sldId="270"/>
            <ac:spMk id="5" creationId="{51DB6096-2BA6-F146-753B-EF205CACDD63}"/>
          </ac:spMkLst>
        </pc:spChg>
      </pc:sldChg>
      <pc:sldChg chg="addSp delSp modSp add mod">
        <pc:chgData name="Rachel Pardo" userId="0cf2b931-54f8-4010-aa06-5936895e9fbb" providerId="ADAL" clId="{3C5BA2E2-407D-4384-B0EC-0A5E016722FC}" dt="2026-09-30T19:12:48.778" v="1360" actId="20577"/>
        <pc:sldMkLst>
          <pc:docMk/>
          <pc:sldMk cId="3643295525" sldId="271"/>
        </pc:sldMkLst>
        <pc:spChg chg="add del mod">
          <ac:chgData name="Rachel Pardo" userId="0cf2b931-54f8-4010-aa06-5936895e9fbb" providerId="ADAL" clId="{3C5BA2E2-407D-4384-B0EC-0A5E016722FC}" dt="2026-09-30T19:12:38.441" v="1331"/>
          <ac:spMkLst>
            <pc:docMk/>
            <pc:sldMk cId="3643295525" sldId="271"/>
            <ac:spMk id="4" creationId="{879B0063-D935-8FC7-086B-7A94EF9D3432}"/>
          </ac:spMkLst>
        </pc:spChg>
        <pc:spChg chg="mod">
          <ac:chgData name="Rachel Pardo" userId="0cf2b931-54f8-4010-aa06-5936895e9fbb" providerId="ADAL" clId="{3C5BA2E2-407D-4384-B0EC-0A5E016722FC}" dt="2026-09-30T19:12:40.476" v="1332" actId="1076"/>
          <ac:spMkLst>
            <pc:docMk/>
            <pc:sldMk cId="3643295525" sldId="271"/>
            <ac:spMk id="5" creationId="{DA55EE9C-3E9B-3C1E-A3B7-3D7691270AE2}"/>
          </ac:spMkLst>
        </pc:spChg>
        <pc:spChg chg="mod">
          <ac:chgData name="Rachel Pardo" userId="0cf2b931-54f8-4010-aa06-5936895e9fbb" providerId="ADAL" clId="{3C5BA2E2-407D-4384-B0EC-0A5E016722FC}" dt="2026-09-30T19:12:48.778" v="1360" actId="20577"/>
          <ac:spMkLst>
            <pc:docMk/>
            <pc:sldMk cId="3643295525" sldId="271"/>
            <ac:spMk id="8" creationId="{3CFCEE95-7EE8-F960-6F98-774D34DB4207}"/>
          </ac:spMkLst>
        </pc:spChg>
      </pc:sldChg>
      <pc:sldChg chg="modSp add mod">
        <pc:chgData name="Rachel Pardo" userId="0cf2b931-54f8-4010-aa06-5936895e9fbb" providerId="ADAL" clId="{3C5BA2E2-407D-4384-B0EC-0A5E016722FC}" dt="2026-09-30T19:55:13.190" v="2349" actId="1076"/>
        <pc:sldMkLst>
          <pc:docMk/>
          <pc:sldMk cId="2412647693" sldId="272"/>
        </pc:sldMkLst>
        <pc:spChg chg="mod">
          <ac:chgData name="Rachel Pardo" userId="0cf2b931-54f8-4010-aa06-5936895e9fbb" providerId="ADAL" clId="{3C5BA2E2-407D-4384-B0EC-0A5E016722FC}" dt="2026-09-30T19:55:13.190" v="2349" actId="1076"/>
          <ac:spMkLst>
            <pc:docMk/>
            <pc:sldMk cId="2412647693" sldId="272"/>
            <ac:spMk id="8" creationId="{D1FD5D78-1C5A-A441-3079-A8DC1DECAE93}"/>
          </ac:spMkLst>
        </pc:spChg>
      </pc:sldChg>
      <pc:sldMasterChg chg="setBg modSldLayout">
        <pc:chgData name="Rachel Pardo" userId="0cf2b931-54f8-4010-aa06-5936895e9fbb" providerId="ADAL" clId="{3C5BA2E2-407D-4384-B0EC-0A5E016722FC}" dt="2026-09-29T12:24:50.094" v="41"/>
        <pc:sldMasterMkLst>
          <pc:docMk/>
          <pc:sldMasterMk cId="4019505370" sldId="2147483673"/>
        </pc:sldMasterMkLst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1270971479" sldId="2147483662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4206774594" sldId="2147483663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3081589971" sldId="2147483664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501495351" sldId="2147483665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665597877" sldId="2147483666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1465282111" sldId="2147483667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1968587001" sldId="2147483668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2852779785" sldId="2147483669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2536017968" sldId="2147483670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3313679399" sldId="2147483671"/>
          </pc:sldLayoutMkLst>
        </pc:sldLayoutChg>
        <pc:sldLayoutChg chg="setBg">
          <pc:chgData name="Rachel Pardo" userId="0cf2b931-54f8-4010-aa06-5936895e9fbb" providerId="ADAL" clId="{3C5BA2E2-407D-4384-B0EC-0A5E016722FC}" dt="2026-09-29T12:24:50.094" v="41"/>
          <pc:sldLayoutMkLst>
            <pc:docMk/>
            <pc:sldMasterMk cId="4019505370" sldId="2147483673"/>
            <pc:sldLayoutMk cId="1062666283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8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7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1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7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6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9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7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7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8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9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8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D1D63"/>
            </a:gs>
            <a:gs pos="100000">
              <a:schemeClr val="tx2">
                <a:lumMod val="1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0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oridapolicy.org/posts/florida-property-tax-amendment-ballot-language-summary?759aefbb_page=3&amp;utm" TargetMode="External"/><Relationship Id="rId2" Type="http://schemas.openxmlformats.org/officeDocument/2006/relationships/hyperlink" Target="https://www.fl-counties.com/alert-property-tax-amendment-filed-heres-what-it-says-and-what-to-do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www.flcities.com/propertytaxes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2A18C-8A6F-A485-9E5E-4CB069D0D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8733" y="-10032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 dirty="0">
                <a:solidFill>
                  <a:srgbClr val="FFFFFF"/>
                </a:solidFill>
              </a:rPr>
              <a:t>FACTS</a:t>
            </a:r>
            <a:r>
              <a:rPr lang="en-US" sz="6000" b="1" i="1" dirty="0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A6EAEF-54B7-26F3-CC44-E51F37A94977}"/>
              </a:ext>
            </a:extLst>
          </p:cNvPr>
          <p:cNvSpPr txBox="1"/>
          <p:nvPr/>
        </p:nvSpPr>
        <p:spPr>
          <a:xfrm>
            <a:off x="369522" y="1388689"/>
            <a:ext cx="897771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4800" b="0" i="0" u="none" strike="noStrike" baseline="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8800" b="1" i="0" u="none" strike="noStrike" baseline="0" dirty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8800" b="0" i="0" u="none" strike="noStrike" baseline="0" dirty="0">
              <a:solidFill>
                <a:srgbClr val="CD181E"/>
              </a:solidFill>
              <a:latin typeface="Arial" panose="020B0604020202020204" pitchFamily="34" charset="0"/>
            </a:endParaRPr>
          </a:p>
          <a:p>
            <a:r>
              <a:rPr lang="en-US" sz="2800" b="1" i="0" u="none" strike="noStrike" baseline="0" dirty="0">
                <a:solidFill>
                  <a:srgbClr val="FFFFFF"/>
                </a:solidFill>
                <a:latin typeface="Arial" panose="020B0604020202020204" pitchFamily="34" charset="0"/>
              </a:rPr>
              <a:t>ON </a:t>
            </a: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</a:rPr>
              <a:t>FIRE &amp; EMS SERVICES</a:t>
            </a:r>
            <a:endParaRPr lang="en-US" sz="36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44AE9CF-C675-E5C3-82B8-ABC1724C1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1623" y="772737"/>
            <a:ext cx="2690855" cy="26908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8787CC-2046-B40C-1F18-C98A552CC75D}"/>
              </a:ext>
            </a:extLst>
          </p:cNvPr>
          <p:cNvSpPr txBox="1"/>
          <p:nvPr/>
        </p:nvSpPr>
        <p:spPr>
          <a:xfrm>
            <a:off x="9145168" y="2767410"/>
            <a:ext cx="2862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</a:rPr>
              <a:t>[Replace with Your Logo]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492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29E60-46A5-1CFD-9F04-867C495C5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6FE4B32-5AC6-79F9-50EC-B42C67BAB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5634CD-9859-0E80-0F03-43FBCF19C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7957" y="-2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>
                <a:solidFill>
                  <a:srgbClr val="FFFFFF"/>
                </a:solidFill>
              </a:rPr>
              <a:t>FACTS</a:t>
            </a:r>
            <a:r>
              <a:rPr lang="en-US" sz="6000" b="1" i="1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36B26D-BD8E-3668-0EF9-E787A1281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333AF8-44D1-B102-04A0-4D61B8320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A3986-A358-90C7-B48B-FDB4768B69F4}"/>
              </a:ext>
            </a:extLst>
          </p:cNvPr>
          <p:cNvSpPr txBox="1"/>
          <p:nvPr/>
        </p:nvSpPr>
        <p:spPr>
          <a:xfrm>
            <a:off x="561239" y="923953"/>
            <a:ext cx="69585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Arial" panose="020B0604020202020204" pitchFamily="34" charset="0"/>
              </a:rPr>
              <a:t>WHAT IS</a:t>
            </a:r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3?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FA6E14-0365-6223-B7F0-98385046DEF7}"/>
              </a:ext>
            </a:extLst>
          </p:cNvPr>
          <p:cNvSpPr txBox="1"/>
          <p:nvPr/>
        </p:nvSpPr>
        <p:spPr>
          <a:xfrm>
            <a:off x="561239" y="2482027"/>
            <a:ext cx="62734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/>
              <a:t>Amendment 3 would increase Florida’s homestead exemption for non-school property taxes to </a:t>
            </a:r>
            <a:r>
              <a:rPr lang="en-US" sz="2000" b="1"/>
              <a:t>$150,000 in 2027 and $250,000 in 2028</a:t>
            </a:r>
            <a:r>
              <a:rPr lang="en-US" sz="2000"/>
              <a:t>, with inflation adjustments thereafter. It would also allow further increases in certain circumstances, reduce the annual assessment cap for non-homestead properties from </a:t>
            </a:r>
            <a:r>
              <a:rPr lang="en-US" sz="2000" b="1"/>
              <a:t>10% to 5%</a:t>
            </a:r>
            <a:r>
              <a:rPr lang="en-US" sz="2000"/>
              <a:t>, and place restrictions on how counties and municipalities may use property tax revenue. The amendment would take effect </a:t>
            </a:r>
            <a:r>
              <a:rPr lang="en-US" sz="2000" b="1"/>
              <a:t>January 1, 2027</a:t>
            </a:r>
            <a:r>
              <a:rPr lang="en-US" sz="200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3A0567-9E8C-4F4C-F8B8-7EAB6D87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7282" y="657369"/>
            <a:ext cx="2592562" cy="25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04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D34B6-FAD0-5EC7-876C-1E63BF0C9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F83FFAB-E27B-8C87-D1CC-639C8A88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2FAC9-D0D5-BB2B-AC06-E5FE59149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6382" y="29633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2BF32-4AF6-3E4C-E053-7DF0C53D5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4EFBCA-9F82-4207-5F9B-83E5BE6C8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A353BD-6DFC-CAB3-25D3-5F31E07B26D7}"/>
              </a:ext>
            </a:extLst>
          </p:cNvPr>
          <p:cNvSpPr txBox="1"/>
          <p:nvPr/>
        </p:nvSpPr>
        <p:spPr>
          <a:xfrm>
            <a:off x="517870" y="757778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02D99-8B75-68B2-0998-ED8C9B357F30}"/>
              </a:ext>
            </a:extLst>
          </p:cNvPr>
          <p:cNvSpPr txBox="1"/>
          <p:nvPr/>
        </p:nvSpPr>
        <p:spPr>
          <a:xfrm>
            <a:off x="517870" y="2456243"/>
            <a:ext cx="650659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/>
              <a:t>“State economists estimate that Amendment 3 would cost Florida roughly $12 billion on a recurring basis. If the amendment passes, costs will shift, as local lawmakers either cut public services or increase other taxes and fees to make up for the loss in revenue.”</a:t>
            </a:r>
          </a:p>
          <a:p>
            <a:r>
              <a:rPr lang="en-US" sz="2400" b="1" i="1"/>
              <a:t>-</a:t>
            </a:r>
            <a:r>
              <a:rPr lang="en-US" sz="2400" b="1"/>
              <a:t>Florida Policy Institute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D0C468-402C-ACA6-BF7C-EC548FD78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7282" y="657369"/>
            <a:ext cx="2707368" cy="270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15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295A4-CEBE-65DA-64DB-59AD3541C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430209A-10E2-8E26-824F-3752AAFB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F0F4D-7EDB-A44F-C652-3E9497467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8207" y="0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>
                <a:solidFill>
                  <a:srgbClr val="FFFFFF"/>
                </a:solidFill>
              </a:rPr>
              <a:t>FACTS</a:t>
            </a:r>
            <a:r>
              <a:rPr lang="en-US" sz="6000" b="1" i="1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4E2C4F-D047-BA3D-0F3C-03438097F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6F6CDF-6294-68B9-6CF0-5A3D41AA4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C60737-E8FE-4299-5F96-F2AD06351063}"/>
              </a:ext>
            </a:extLst>
          </p:cNvPr>
          <p:cNvSpPr txBox="1"/>
          <p:nvPr/>
        </p:nvSpPr>
        <p:spPr>
          <a:xfrm>
            <a:off x="421296" y="701843"/>
            <a:ext cx="8203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CB670A-4348-33DF-D744-E6256E336647}"/>
              </a:ext>
            </a:extLst>
          </p:cNvPr>
          <p:cNvSpPr txBox="1"/>
          <p:nvPr/>
        </p:nvSpPr>
        <p:spPr>
          <a:xfrm>
            <a:off x="199230" y="1747724"/>
            <a:ext cx="982912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>
                <a:latin typeface="Arial" panose="020B0604020202020204" pitchFamily="34" charset="0"/>
              </a:rPr>
              <a:t>FIRE/EMS DEPARTMENT FUNDING METHODOLOGIES</a:t>
            </a:r>
            <a:br>
              <a:rPr lang="en-US" sz="2800" b="1" i="0" u="none" strike="noStrike" baseline="0">
                <a:latin typeface="Arial" panose="020B0604020202020204" pitchFamily="34" charset="0"/>
              </a:rPr>
            </a:br>
            <a:endParaRPr lang="en-US" sz="2800" b="1" i="0" u="none" strike="noStrike" baseline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i="0" u="none" strike="noStrike" baseline="0">
                <a:latin typeface="Arial" panose="020B0604020202020204" pitchFamily="34" charset="0"/>
              </a:rPr>
              <a:t>Fire Assessment Fees – Various Models</a:t>
            </a:r>
            <a:br>
              <a:rPr lang="en-US" sz="2400" b="1" i="0" u="none" strike="noStrike" baseline="0">
                <a:latin typeface="Arial" panose="020B0604020202020204" pitchFamily="34" charset="0"/>
              </a:rPr>
            </a:br>
            <a:endParaRPr lang="en-US" sz="2400" b="1" i="0" u="none" strike="noStrike" baseline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i="0" u="none" strike="noStrike" baseline="0">
                <a:latin typeface="Arial" panose="020B0604020202020204" pitchFamily="34" charset="0"/>
              </a:rPr>
              <a:t>Ambulance Fee Transports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latin typeface="Arial" panose="020B0604020202020204" pitchFamily="34" charset="0"/>
              </a:rPr>
              <a:t>Municipal Service Taxing Unit (Counties/Special Districts)</a:t>
            </a:r>
            <a:br>
              <a:rPr lang="en-US" sz="2400" b="1">
                <a:latin typeface="Arial" panose="020B0604020202020204" pitchFamily="34" charset="0"/>
              </a:rPr>
            </a:br>
            <a:endParaRPr lang="en-US" sz="2400" b="1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latin typeface="Arial" panose="020B0604020202020204" pitchFamily="34" charset="0"/>
              </a:rPr>
              <a:t>Ad Valorem Taxes</a:t>
            </a:r>
            <a:br>
              <a:rPr lang="en-US" sz="2400" b="1">
                <a:latin typeface="Arial" panose="020B0604020202020204" pitchFamily="34" charset="0"/>
              </a:rPr>
            </a:br>
            <a:endParaRPr lang="en-US" sz="2400" b="1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>
                <a:latin typeface="Arial" panose="020B0604020202020204" pitchFamily="34" charset="0"/>
              </a:rPr>
              <a:t>Various Sales Taxes</a:t>
            </a:r>
            <a:endParaRPr lang="en-US" sz="2400" b="0" i="0" u="none" strike="noStrike" baseline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FE365F-3F9C-39D1-2B9E-856D50B0F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5826" y="508091"/>
            <a:ext cx="2920910" cy="292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46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7A7F6-8BDA-A021-D418-433115FC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49EDD82-C87C-66F4-018C-148E73E10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3B121-81BB-0B14-695B-02BB7C23A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8207" y="0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>
                <a:solidFill>
                  <a:srgbClr val="FFFFFF"/>
                </a:solidFill>
              </a:rPr>
              <a:t>FACTS</a:t>
            </a:r>
            <a:r>
              <a:rPr lang="en-US" sz="6000" b="1" i="1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3443C3-5B78-54C8-1361-EF7B7A270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CE4E7C-2D0D-C063-7FD9-56E94CD7A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AF09E3-0440-A1D6-B8DA-5FB986AEB87F}"/>
              </a:ext>
            </a:extLst>
          </p:cNvPr>
          <p:cNvSpPr txBox="1"/>
          <p:nvPr/>
        </p:nvSpPr>
        <p:spPr>
          <a:xfrm>
            <a:off x="421296" y="701843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Arial" panose="020B0604020202020204" pitchFamily="34" charset="0"/>
              </a:rPr>
              <a:t>CONSEQUENCE</a:t>
            </a:r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BE9AA-B65E-38F1-4920-B3B13F490129}"/>
              </a:ext>
            </a:extLst>
          </p:cNvPr>
          <p:cNvSpPr txBox="1"/>
          <p:nvPr/>
        </p:nvSpPr>
        <p:spPr>
          <a:xfrm>
            <a:off x="467128" y="1975768"/>
            <a:ext cx="79769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latin typeface="Arial" panose="020B0604020202020204" pitchFamily="34" charset="0"/>
              </a:rPr>
              <a:t>The passage of Amendment 3 would reduce the revenue collected through Ad Valorem Property Taxes and Municipal Service Taxing Unit.</a:t>
            </a:r>
            <a:endParaRPr lang="en-US" sz="3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9EAA43-2ACB-55DB-A369-70C5269C9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5826" y="508091"/>
            <a:ext cx="2920910" cy="2920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156BA2-0F89-4869-F3DD-82BAED3268C6}"/>
              </a:ext>
            </a:extLst>
          </p:cNvPr>
          <p:cNvSpPr txBox="1"/>
          <p:nvPr/>
        </p:nvSpPr>
        <p:spPr>
          <a:xfrm>
            <a:off x="421296" y="4631790"/>
            <a:ext cx="72545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Arial" panose="020B0604020202020204" pitchFamily="34" charset="0"/>
              </a:rPr>
              <a:t>Percentage of Budget Made Up By Ad Valorem and MSTU: </a:t>
            </a:r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_____ </a:t>
            </a:r>
            <a:endParaRPr lang="en-US" sz="2400" b="1" i="0" u="none" strike="noStrike" baseline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56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F7F6C-CEB0-FFDC-8181-11F8F9A83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1B6573-68E5-4139-ACB1-24F7BDB58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3A93D-A11F-D663-495B-78A6EE3EE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0302" y="30023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F17062-6844-EDB0-AD59-B02ADA119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4EFA04-B44A-2AEF-1E32-75155DC92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EC56E-C30C-A653-F690-CA1EDD0AE51B}"/>
              </a:ext>
            </a:extLst>
          </p:cNvPr>
          <p:cNvSpPr txBox="1"/>
          <p:nvPr/>
        </p:nvSpPr>
        <p:spPr>
          <a:xfrm>
            <a:off x="517870" y="687394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20FFA-04B9-9B46-79E2-8772137501C7}"/>
              </a:ext>
            </a:extLst>
          </p:cNvPr>
          <p:cNvSpPr txBox="1"/>
          <p:nvPr/>
        </p:nvSpPr>
        <p:spPr>
          <a:xfrm>
            <a:off x="517870" y="2302530"/>
            <a:ext cx="62734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>
                <a:solidFill>
                  <a:srgbClr val="FF0000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Total Budget (in dollars):___</a:t>
            </a:r>
          </a:p>
          <a:p>
            <a:br>
              <a:rPr lang="en-US" sz="2800" b="1" i="0" u="none" strike="noStrike" baseline="0">
                <a:solidFill>
                  <a:srgbClr val="FF0000"/>
                </a:solidFill>
                <a:highlight>
                  <a:srgbClr val="C0C0C0"/>
                </a:highlight>
                <a:latin typeface="Arial" panose="020B0604020202020204" pitchFamily="34" charset="0"/>
              </a:rPr>
            </a:br>
            <a:r>
              <a:rPr lang="en-US" sz="2800" b="1" i="0" u="none" strike="noStrike" baseline="0">
                <a:solidFill>
                  <a:srgbClr val="FF0000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Revenue from Ad Valorem and MSTU (in dollars):___</a:t>
            </a:r>
          </a:p>
          <a:p>
            <a:endParaRPr lang="en-US" sz="2800" b="1">
              <a:solidFill>
                <a:srgbClr val="FF0000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800" b="1" i="0" u="none" strike="noStrike" baseline="0">
                <a:solidFill>
                  <a:srgbClr val="FF0000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Projected Budgetary Reduction:___</a:t>
            </a:r>
          </a:p>
          <a:p>
            <a:r>
              <a:rPr lang="en-US" sz="2400" b="1" i="0" u="none" strike="noStrike" baseline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endParaRPr lang="en-US" sz="4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524A68-3862-7A51-8AE7-DB7E05CBA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5524" y="657369"/>
            <a:ext cx="2702151" cy="270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0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DBBB-E110-32BB-2E91-59CDF81C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F0DB3E0-56A9-3F9B-880F-4753E9F4C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E41C1-B9C4-E6D4-80BF-441005CD3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0302" y="30023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E3F297-CFF8-F219-6927-C94F78BAF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180C5-7024-D931-D68E-3322BC3D2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68360-62B7-07C9-1A04-1966A0CDFD9A}"/>
              </a:ext>
            </a:extLst>
          </p:cNvPr>
          <p:cNvSpPr txBox="1"/>
          <p:nvPr/>
        </p:nvSpPr>
        <p:spPr>
          <a:xfrm>
            <a:off x="517870" y="687394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DB6096-2BA6-F146-753B-EF205CACDD63}"/>
              </a:ext>
            </a:extLst>
          </p:cNvPr>
          <p:cNvSpPr txBox="1"/>
          <p:nvPr/>
        </p:nvSpPr>
        <p:spPr>
          <a:xfrm>
            <a:off x="517870" y="2319277"/>
            <a:ext cx="62734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NUMBER OF FIRE STATIONS</a:t>
            </a: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NUMBER OF EMS UNITS</a:t>
            </a:r>
          </a:p>
          <a:p>
            <a:endParaRPr lang="en-US" sz="2400" b="1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NUMBER OF PERSONNEL</a:t>
            </a: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AVERAGE RESPONSE TIME (MINUTES)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endParaRPr lang="en-US" sz="4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B8CB1B-6BF8-C502-1C18-84963170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5524" y="657369"/>
            <a:ext cx="2702151" cy="270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88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1B529-F81E-BF43-FE6B-73B099F12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54A4E60-7534-9724-3B42-6BAE91C30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066D9C-C3E1-7B27-E220-0E9094D22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0302" y="30023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4A2443-1E27-1979-2B3C-7635A2F16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56563F-1392-4EA3-E19F-D22D456D0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FCEE95-7EE8-F960-6F98-774D34DB4207}"/>
              </a:ext>
            </a:extLst>
          </p:cNvPr>
          <p:cNvSpPr txBox="1"/>
          <p:nvPr/>
        </p:nvSpPr>
        <p:spPr>
          <a:xfrm>
            <a:off x="517870" y="687394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Arial" panose="020B0604020202020204" pitchFamily="34" charset="0"/>
              </a:rPr>
              <a:t>PROJECTED OUTCOMES</a:t>
            </a:r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55EE9C-3E9B-3C1E-A3B7-3D7691270AE2}"/>
              </a:ext>
            </a:extLst>
          </p:cNvPr>
          <p:cNvSpPr txBox="1"/>
          <p:nvPr/>
        </p:nvSpPr>
        <p:spPr>
          <a:xfrm>
            <a:off x="517870" y="2432997"/>
            <a:ext cx="627347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REDUCED NUMBER OF FIRE STATIONS</a:t>
            </a: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REDUCED NUMBER OF EMS UNITS</a:t>
            </a:r>
          </a:p>
          <a:p>
            <a:endParaRPr lang="en-US" sz="2400" b="1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REDUCED NUMBER OF PERSONNEL</a:t>
            </a: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highlight>
                  <a:srgbClr val="C0C0C0"/>
                </a:highlight>
                <a:latin typeface="Arial" panose="020B0604020202020204" pitchFamily="34" charset="0"/>
              </a:rPr>
              <a:t>PROJECTED AVERAGE RESPONSE TIME (MINUTES) </a:t>
            </a:r>
            <a:endParaRPr lang="en-US" sz="2400" b="0" i="0" u="none" strike="noStrike" baseline="0">
              <a:solidFill>
                <a:srgbClr val="111111"/>
              </a:solidFill>
              <a:highlight>
                <a:srgbClr val="C0C0C0"/>
              </a:highlight>
              <a:latin typeface="Arial" panose="020B0604020202020204" pitchFamily="34" charset="0"/>
            </a:endParaRPr>
          </a:p>
          <a:p>
            <a:r>
              <a:rPr lang="en-US" sz="2400" b="1" i="0" u="none" strike="noStrike" baseline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endParaRPr lang="en-US" sz="4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2016C3-1D39-3ACD-94ED-59A9C126B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5524" y="657369"/>
            <a:ext cx="2702151" cy="270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95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56559-0B8B-37C9-6301-1B508BF2B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F4469FE-D1CC-1029-435E-CA301D98C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28322-7EC1-FE4B-D8C9-1F4A0698C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94174" y="-9955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F6C51B-5774-B939-9440-AE473DBA7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60729B-334C-5971-1187-F31EB82D3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558D61-EB4E-C1FF-A752-FDC08EB418E6}"/>
              </a:ext>
            </a:extLst>
          </p:cNvPr>
          <p:cNvSpPr txBox="1"/>
          <p:nvPr/>
        </p:nvSpPr>
        <p:spPr>
          <a:xfrm>
            <a:off x="517870" y="667322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892DD-BC7C-02D5-5979-418326FB2BE0}"/>
              </a:ext>
            </a:extLst>
          </p:cNvPr>
          <p:cNvSpPr txBox="1"/>
          <p:nvPr/>
        </p:nvSpPr>
        <p:spPr>
          <a:xfrm>
            <a:off x="517870" y="2277713"/>
            <a:ext cx="9391244" cy="393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u="none" strike="noStrike" baseline="0">
                <a:latin typeface="Arial" panose="020B0604020202020204" pitchFamily="34" charset="0"/>
              </a:rPr>
              <a:t>FURTHER REDUCTION CONSIDERATIONS</a:t>
            </a:r>
          </a:p>
          <a:p>
            <a:endParaRPr lang="en-US" sz="900" b="1">
              <a:solidFill>
                <a:srgbClr val="FFFF00"/>
              </a:solidFill>
              <a:latin typeface="Arial" panose="020B0604020202020204" pitchFamily="34" charset="0"/>
            </a:endParaRPr>
          </a:p>
          <a:p>
            <a:r>
              <a:rPr lang="en-US" b="1" i="0" u="none" strike="noStrike" baseline="0">
                <a:latin typeface="Arial" panose="020B0604020202020204" pitchFamily="34" charset="0"/>
              </a:rPr>
              <a:t>STAFFING LEVELS </a:t>
            </a:r>
            <a:endParaRPr lang="en-US" b="0" i="0" u="none" strike="noStrike" baseline="0">
              <a:latin typeface="Arial" panose="020B0604020202020204" pitchFamily="34" charset="0"/>
            </a:endParaRPr>
          </a:p>
          <a:p>
            <a:r>
              <a:rPr lang="en-US" sz="1600" b="0" i="0" u="none" strike="noStrike" baseline="0">
                <a:latin typeface="Arial" panose="020B0604020202020204" pitchFamily="34" charset="0"/>
              </a:rPr>
              <a:t>Hiring freezes, s</a:t>
            </a:r>
            <a:r>
              <a:rPr lang="en-US" sz="1600">
                <a:latin typeface="Arial" panose="020B0604020202020204" pitchFamily="34" charset="0"/>
              </a:rPr>
              <a:t>talled</a:t>
            </a:r>
            <a:r>
              <a:rPr lang="en-US" sz="1600" b="0" i="0" u="none" strike="noStrike" baseline="0">
                <a:latin typeface="Arial" panose="020B0604020202020204" pitchFamily="34" charset="0"/>
              </a:rPr>
              <a:t> recruitment efforts, and reductions in personnel. </a:t>
            </a:r>
          </a:p>
          <a:p>
            <a:endParaRPr lang="en-US" sz="1600">
              <a:latin typeface="Arial" panose="020B0604020202020204" pitchFamily="34" charset="0"/>
            </a:endParaRPr>
          </a:p>
          <a:p>
            <a:r>
              <a:rPr lang="en-US" b="1">
                <a:latin typeface="Arial" panose="020B0604020202020204" pitchFamily="34" charset="0"/>
              </a:rPr>
              <a:t>PROGRAMS</a:t>
            </a:r>
            <a:br>
              <a:rPr lang="en-US" b="1">
                <a:latin typeface="Arial" panose="020B0604020202020204" pitchFamily="34" charset="0"/>
              </a:rPr>
            </a:br>
            <a:r>
              <a:rPr lang="en-US">
                <a:latin typeface="Arial" panose="020B0604020202020204" pitchFamily="34" charset="0"/>
              </a:rPr>
              <a:t>Reduction or elimination of community health programs, fire prevention practices, emergency management, and public education.</a:t>
            </a:r>
          </a:p>
          <a:p>
            <a:endParaRPr lang="en-US" sz="1050" b="0" i="0" u="none" strike="noStrike" baseline="0">
              <a:latin typeface="Arial" panose="020B0604020202020204" pitchFamily="34" charset="0"/>
            </a:endParaRPr>
          </a:p>
          <a:p>
            <a:r>
              <a:rPr lang="en-US" b="1" i="0" u="none" strike="noStrike" baseline="0">
                <a:latin typeface="Arial" panose="020B0604020202020204" pitchFamily="34" charset="0"/>
              </a:rPr>
              <a:t>EQUIPMENT &amp; TRAINING </a:t>
            </a:r>
            <a:br>
              <a:rPr lang="en-US" b="1" i="0" u="none" strike="noStrike" baseline="0">
                <a:latin typeface="Arial" panose="020B0604020202020204" pitchFamily="34" charset="0"/>
              </a:rPr>
            </a:br>
            <a:r>
              <a:rPr lang="en-US" b="0" i="0" u="none" strike="noStrike" baseline="0">
                <a:latin typeface="Arial" panose="020B0604020202020204" pitchFamily="34" charset="0"/>
              </a:rPr>
              <a:t>Delayed replacement of equipment and vehicles; reduced training for first responders. </a:t>
            </a:r>
          </a:p>
          <a:p>
            <a:endParaRPr lang="en-US" b="0" i="0" u="none" strike="noStrike" baseline="0">
              <a:latin typeface="Arial" panose="020B0604020202020204" pitchFamily="34" charset="0"/>
            </a:endParaRPr>
          </a:p>
          <a:p>
            <a:r>
              <a:rPr lang="en-US" b="1" i="0" u="none" strike="noStrike" baseline="0">
                <a:latin typeface="Arial" panose="020B0604020202020204" pitchFamily="34" charset="0"/>
              </a:rPr>
              <a:t>FACILITIES &amp; STATIONS </a:t>
            </a:r>
            <a:br>
              <a:rPr lang="en-US" b="1" i="0" u="none" strike="noStrike" baseline="0">
                <a:latin typeface="Arial" panose="020B0604020202020204" pitchFamily="34" charset="0"/>
              </a:rPr>
            </a:br>
            <a:r>
              <a:rPr lang="en-US" b="0" i="0" u="none" strike="noStrike" baseline="0">
                <a:latin typeface="Arial" panose="020B0604020202020204" pitchFamily="34" charset="0"/>
              </a:rPr>
              <a:t>Postponed maintenance, renovations, and construction of police, fire, and EMS facilities</a:t>
            </a:r>
          </a:p>
          <a:p>
            <a:endParaRPr lang="en-US" b="0" i="0" u="none" strike="noStrike" baseline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5E3743-8FD8-FE8C-10EB-11A026330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5500" y="497758"/>
            <a:ext cx="2450592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11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EA059-1BAB-7CB9-03AF-167A9A873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744448C-FC54-C957-259D-5A1FBFFC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2C5CF-91C2-A16B-7435-FBF24DF3E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2681" y="0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b="1" i="1">
                <a:solidFill>
                  <a:srgbClr val="FFFFFF"/>
                </a:solidFill>
              </a:rPr>
              <a:t>FACTS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A9B34C-168E-B51A-4F8E-96E0E566E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F7DB4E-18CA-EBD6-F2D1-A17B3C65D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9B677-9993-EEE8-4E71-00C62E98F2C2}"/>
              </a:ext>
            </a:extLst>
          </p:cNvPr>
          <p:cNvSpPr txBox="1"/>
          <p:nvPr/>
        </p:nvSpPr>
        <p:spPr>
          <a:xfrm>
            <a:off x="443745" y="709076"/>
            <a:ext cx="8203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i="0" u="none" strike="noStrike" baseline="0">
                <a:solidFill>
                  <a:srgbClr val="FFFFFF"/>
                </a:solidFill>
                <a:latin typeface="Arial" panose="020B0604020202020204" pitchFamily="34" charset="0"/>
              </a:rPr>
              <a:t>THE IMPACT OF </a:t>
            </a:r>
            <a:endParaRPr lang="en-US" sz="3000" b="0" i="0" u="none" strike="noStrike" baseline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5400" b="1" i="0" u="none" strike="noStrike" baseline="0">
                <a:solidFill>
                  <a:srgbClr val="CD181E"/>
                </a:solidFill>
                <a:latin typeface="Arial" panose="020B0604020202020204" pitchFamily="34" charset="0"/>
              </a:rPr>
              <a:t>AMENDMENT 3 </a:t>
            </a:r>
            <a:endParaRPr lang="en-US" sz="5400" b="0" i="0" u="none" strike="noStrike" baseline="0">
              <a:solidFill>
                <a:srgbClr val="CD181E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787BD-9F54-30FA-F6C9-09A3C5065BD0}"/>
              </a:ext>
            </a:extLst>
          </p:cNvPr>
          <p:cNvSpPr txBox="1"/>
          <p:nvPr/>
        </p:nvSpPr>
        <p:spPr>
          <a:xfrm>
            <a:off x="415050" y="2145778"/>
            <a:ext cx="92135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latin typeface="Arial" panose="020B0604020202020204" pitchFamily="34" charset="0"/>
              </a:rPr>
              <a:t>Fire &amp; EMS </a:t>
            </a:r>
            <a:r>
              <a:rPr lang="en-US" sz="2800" b="1" i="0" u="none" strike="noStrike" baseline="0">
                <a:latin typeface="Arial" panose="020B0604020202020204" pitchFamily="34" charset="0"/>
              </a:rPr>
              <a:t>services are essential to a safe, healthy and resilient community. Amendment 3 would reduce a major source of local funding, requiring </a:t>
            </a:r>
            <a:r>
              <a:rPr lang="en-US" sz="2800" b="1">
                <a:latin typeface="Arial" panose="020B0604020202020204" pitchFamily="34" charset="0"/>
              </a:rPr>
              <a:t>local governments</a:t>
            </a:r>
            <a:r>
              <a:rPr lang="en-US" sz="2800" b="1" i="0" u="none" strike="noStrike" baseline="0">
                <a:latin typeface="Arial" panose="020B0604020202020204" pitchFamily="34" charset="0"/>
              </a:rPr>
              <a:t> to carefully evaluate how to continue providing these important services </a:t>
            </a:r>
            <a:r>
              <a:rPr lang="en-US" sz="2800" b="1">
                <a:latin typeface="Arial" panose="020B0604020202020204" pitchFamily="34" charset="0"/>
              </a:rPr>
              <a:t>to the visitors and citizens of the state of Florida.</a:t>
            </a:r>
            <a:endParaRPr lang="en-US" sz="2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3EA045-7CB6-1A63-7BF8-8880D3CC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1358" y="399886"/>
            <a:ext cx="2880642" cy="28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42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C9827-2D8B-37C8-7DC0-D1AA1619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06FA076-CBBC-9E04-4425-61F5D4BEF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0C37C-EAAA-78B9-3C0D-F93951B92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8733" y="-10032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>
                <a:solidFill>
                  <a:srgbClr val="FFFFFF"/>
                </a:solidFill>
              </a:rPr>
              <a:t>FACTS</a:t>
            </a:r>
            <a:r>
              <a:rPr lang="en-US" sz="6000" b="1" i="1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2B3C0B-8B16-83DE-6E81-1210FC27A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B8BF51-E0D8-B2E7-B638-6119F92BD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2BE2EE-1422-2704-EA3F-C088BDE77B13}"/>
              </a:ext>
            </a:extLst>
          </p:cNvPr>
          <p:cNvSpPr txBox="1"/>
          <p:nvPr/>
        </p:nvSpPr>
        <p:spPr>
          <a:xfrm>
            <a:off x="786793" y="1957594"/>
            <a:ext cx="9339928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</a:rPr>
              <a:t>HELPFUL LINKS:</a:t>
            </a:r>
          </a:p>
          <a:p>
            <a:endParaRPr lang="en-US" sz="2800" b="1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sz="2400">
                <a:hlinkClick r:id="rId2"/>
              </a:rPr>
              <a:t>FLORIDA ASSOCIATION OF COUNTIES</a:t>
            </a:r>
            <a:endParaRPr lang="en-US" sz="2400"/>
          </a:p>
          <a:p>
            <a:br>
              <a:rPr lang="en-US" sz="2400"/>
            </a:br>
            <a:r>
              <a:rPr lang="en-US" sz="2400">
                <a:hlinkClick r:id="rId3"/>
              </a:rPr>
              <a:t>FLORIDA POLICY INSTITUTE </a:t>
            </a:r>
            <a:br>
              <a:rPr lang="en-US" sz="2400"/>
            </a:br>
            <a:endParaRPr lang="en-US" sz="2400"/>
          </a:p>
          <a:p>
            <a:r>
              <a:rPr lang="en-US" sz="2400">
                <a:hlinkClick r:id="rId4"/>
              </a:rPr>
              <a:t>FLORIDA LEAGUE OF CITIES</a:t>
            </a:r>
            <a:endParaRPr lang="en-US" sz="2400"/>
          </a:p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09E91B1-1D07-2B09-A178-FB48177B0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1623" y="772737"/>
            <a:ext cx="2690855" cy="26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88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2C2D2-8E0E-B7B6-4021-41F728BF3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B7B812B-C459-9620-5A8E-7013DA704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E2FBD0-7836-6576-8DD0-B49AA33CF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8733" y="-10032"/>
            <a:ext cx="5578130" cy="2450592"/>
          </a:xfrm>
        </p:spPr>
        <p:txBody>
          <a:bodyPr anchor="t">
            <a:normAutofit/>
          </a:bodyPr>
          <a:lstStyle/>
          <a:p>
            <a:r>
              <a:rPr lang="en-US" sz="6000" i="1">
                <a:solidFill>
                  <a:srgbClr val="FFFFFF"/>
                </a:solidFill>
              </a:rPr>
              <a:t>FACTS</a:t>
            </a:r>
            <a:r>
              <a:rPr lang="en-US" sz="6000" b="1" i="1">
                <a:solidFill>
                  <a:srgbClr val="FFFFFF"/>
                </a:solidFill>
              </a:rPr>
              <a:t> 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58ADB1-40F5-AA05-467D-727505FA3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7CC31-F524-7326-A75C-B91D2ABE0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D5D78-1C5A-A441-3079-A8DC1DECAE93}"/>
              </a:ext>
            </a:extLst>
          </p:cNvPr>
          <p:cNvSpPr txBox="1"/>
          <p:nvPr/>
        </p:nvSpPr>
        <p:spPr>
          <a:xfrm>
            <a:off x="869089" y="2375916"/>
            <a:ext cx="933992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</a:rPr>
              <a:t>Disclaimer: </a:t>
            </a:r>
            <a:r>
              <a:rPr lang="en-US" sz="2800">
                <a:solidFill>
                  <a:srgbClr val="FFFFFF"/>
                </a:solidFill>
                <a:latin typeface="Arial" panose="020B0604020202020204" pitchFamily="34" charset="0"/>
              </a:rPr>
              <a:t>Factual, nonpartisan educational material. Local figures should be verified against the local government’s adopted budget, taxable-value data, and applicable official fiscal estimates. Reductions in service that are suggested as part of this messaging are realistic and supported by data.  </a:t>
            </a:r>
            <a:endParaRPr lang="en-US" sz="2800"/>
          </a:p>
          <a:p>
            <a:endParaRPr lang="en-US" sz="360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C3CEC8E-DF17-76CF-1B9A-5ECFF05F2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1623" y="772737"/>
            <a:ext cx="2690855" cy="26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47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baadb30-b424-407c-ab93-ef23475a1a7a">
      <Terms xmlns="http://schemas.microsoft.com/office/infopath/2007/PartnerControls"/>
    </lcf76f155ced4ddcb4097134ff3c332f>
    <TaxCatchAll xmlns="d8fa11cc-7cfa-4c04-96a2-e7d12a56d8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E719C9433E4D41B368FC6FD8AF04C3" ma:contentTypeVersion="19" ma:contentTypeDescription="Create a new document." ma:contentTypeScope="" ma:versionID="7354d62a21a34773d66a7adc54cb2f67">
  <xsd:schema xmlns:xsd="http://www.w3.org/2001/XMLSchema" xmlns:xs="http://www.w3.org/2001/XMLSchema" xmlns:p="http://schemas.microsoft.com/office/2006/metadata/properties" xmlns:ns2="1baadb30-b424-407c-ab93-ef23475a1a7a" xmlns:ns3="d8fa11cc-7cfa-4c04-96a2-e7d12a56d8eb" targetNamespace="http://schemas.microsoft.com/office/2006/metadata/properties" ma:root="true" ma:fieldsID="1a19573c3c3fbe2339409830952859c0" ns2:_="" ns3:_="">
    <xsd:import namespace="1baadb30-b424-407c-ab93-ef23475a1a7a"/>
    <xsd:import namespace="d8fa11cc-7cfa-4c04-96a2-e7d12a56d8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aadb30-b424-407c-ab93-ef23475a1a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d1680ce-292b-4861-aac0-278225335c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a11cc-7cfa-4c04-96a2-e7d12a56d8e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7ce08a-f946-4964-80d2-60021de8c76d}" ma:internalName="TaxCatchAll" ma:showField="CatchAllData" ma:web="d8fa11cc-7cfa-4c04-96a2-e7d12a56d8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D235EE-84B0-4FD8-AFF3-C68C80EC65C5}">
  <ds:schemaRefs>
    <ds:schemaRef ds:uri="1baadb30-b424-407c-ab93-ef23475a1a7a"/>
    <ds:schemaRef ds:uri="d8fa11cc-7cfa-4c04-96a2-e7d12a56d8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B5DE3F-1CC7-47B1-97B0-7AF3175755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898771-6DD8-431A-B5DB-CC0FEC14DBD8}">
  <ds:schemaRefs>
    <ds:schemaRef ds:uri="1baadb30-b424-407c-ab93-ef23475a1a7a"/>
    <ds:schemaRef ds:uri="d8fa11cc-7cfa-4c04-96a2-e7d12a56d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Office PowerPoint</Application>
  <PresentationFormat>Widescreen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Bierstadt</vt:lpstr>
      <vt:lpstr>GestaltVTI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  <vt:lpstr>FACTS ON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Jachles</dc:creator>
  <cp:lastModifiedBy>Rachel Pardo</cp:lastModifiedBy>
  <cp:revision>1</cp:revision>
  <dcterms:created xsi:type="dcterms:W3CDTF">2026-09-25T03:55:56Z</dcterms:created>
  <dcterms:modified xsi:type="dcterms:W3CDTF">2026-10-01T12:38:15Z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0x010100CBE719C9433E4D41B368FC6FD8AF04C3</vt:lpwstr>
  </property>
  <property fmtid="{D5CDD505-2E9C-101B-9397-08002B2CF9AE}" pid="3" name="MediaServiceImageTags">
    <vt:lpwstr/>
  </property>
</Properties>
</file>